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76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4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07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56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43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9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40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4204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0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15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2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79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7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3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2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5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D768D-4A0A-42E6-AF15-7B226FB05CAD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39A67F-EA13-4769-9407-39AF411C6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89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kulachatrakul" TargetMode="External"/><Relationship Id="rId2" Type="http://schemas.openxmlformats.org/officeDocument/2006/relationships/hyperlink" Target="http://kulachatrakul.blogspot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Business </a:t>
            </a:r>
            <a:r>
              <a:rPr lang="en-US" dirty="0" smtClean="0"/>
              <a:t>Information System</a:t>
            </a:r>
            <a:br>
              <a:rPr lang="en-US" dirty="0" smtClean="0"/>
            </a:br>
            <a:r>
              <a:rPr lang="th-TH" dirty="0" smtClean="0"/>
              <a:t> </a:t>
            </a:r>
            <a:r>
              <a:rPr lang="en-US" dirty="0"/>
              <a:t>MGT </a:t>
            </a:r>
            <a:r>
              <a:rPr lang="en-US" dirty="0" smtClean="0"/>
              <a:t>3202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758" y="3996267"/>
            <a:ext cx="11566358" cy="2260154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Aj.Kulachatr</a:t>
            </a:r>
            <a:r>
              <a:rPr lang="en-US" sz="3200" dirty="0" smtClean="0"/>
              <a:t> Chatrakul Na Ayudhya</a:t>
            </a:r>
            <a:endParaRPr lang="th-TH" sz="3200" dirty="0" smtClean="0"/>
          </a:p>
          <a:p>
            <a:r>
              <a:rPr lang="en-US" sz="3200" dirty="0">
                <a:hlinkClick r:id="rId2"/>
              </a:rPr>
              <a:t>http://kulachatrakul.blogspot.com</a:t>
            </a:r>
            <a:r>
              <a:rPr lang="en-US" sz="3200" dirty="0" smtClean="0">
                <a:hlinkClick r:id="rId2"/>
              </a:rPr>
              <a:t>/</a:t>
            </a:r>
            <a:endParaRPr lang="en-US" sz="3200" dirty="0" smtClean="0"/>
          </a:p>
          <a:p>
            <a:r>
              <a:rPr lang="en-US" sz="3200" dirty="0">
                <a:hlinkClick r:id="rId3"/>
              </a:rPr>
              <a:t>https://</a:t>
            </a:r>
            <a:r>
              <a:rPr lang="en-US" sz="3200" dirty="0" smtClean="0">
                <a:hlinkClick r:id="rId3"/>
              </a:rPr>
              <a:t>www.facebook.com/kulachatrakul</a:t>
            </a:r>
            <a:endParaRPr lang="en-US" sz="3200" dirty="0" smtClean="0"/>
          </a:p>
          <a:p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683" y="5354688"/>
            <a:ext cx="956762" cy="63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1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102"/>
            <a:ext cx="12192000" cy="687410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6737" y="3680778"/>
            <a:ext cx="1757028" cy="2496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35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8857" y="0"/>
            <a:ext cx="10018713" cy="1752599"/>
          </a:xfrm>
        </p:spPr>
        <p:txBody>
          <a:bodyPr/>
          <a:lstStyle/>
          <a:p>
            <a:r>
              <a:rPr lang="th-TH" b="1" dirty="0"/>
              <a:t>คำอธิบาย</a:t>
            </a:r>
            <a:r>
              <a:rPr lang="th-TH" b="1" dirty="0" smtClean="0"/>
              <a:t>รายวิชา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1661375"/>
            <a:ext cx="10018713" cy="41298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b="1" dirty="0" smtClean="0"/>
              <a:t>ความสำคัญของ</a:t>
            </a:r>
            <a:r>
              <a:rPr lang="th-TH" sz="3600" b="1" dirty="0"/>
              <a:t>ระบบสารสนเทศ ข้อมูลและสารสนเทศในองค์กรธุรกิจ โครงสร้างของระบบสารสนเทศในองค์กรธุรกิจ โครงสร้างของระบบสารสนเทศเพื่อการจัดการฐานข้อมูล ระบบสารสนเทศในองค์กรธุรกิจเพื่อสนับสนุนการจัดการและการตัดสินใจ ระบบสารสนเทศทางธุรกิจในหน้าที่งานด้านบริหารทรัพยากรมนุษย์ ด้านการผลิต ด้านการตลาด ด้านการเงิน ด้านการบัญชี ระบบสารสนเทศในยุคโลกา</a:t>
            </a:r>
            <a:r>
              <a:rPr lang="th-TH" sz="3600" b="1" dirty="0" err="1"/>
              <a:t>ภิวัตน์</a:t>
            </a:r>
            <a:r>
              <a:rPr lang="th-TH" sz="3600" b="1" dirty="0"/>
              <a:t> การรักษาความปลอดภัยของข้อมูลและสามารถนำสารสนเทศไปใช้ในงานด้านต่างๆ ของธุรกิจ</a:t>
            </a:r>
            <a:endParaRPr lang="en-US" sz="3600" b="1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3996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5400" b="1" dirty="0"/>
              <a:t>จุดมุ่งหมายของ</a:t>
            </a:r>
            <a:r>
              <a:rPr lang="th-TH" sz="5400" b="1" dirty="0" smtClean="0"/>
              <a:t>รายวิชา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	 เพื่อให้นักศึกษามีความรู้ความเข้าใจเกี่ยวกับความสัมพันธ์ของการจัดการระบบสารสนเทศทางธุรกิจ เทคโนโลยีการสื่อสารข้อมูล การใช้ระบบเทคโนโลยีสารสนเทศในองค์กรธุรกิจเพื่อสนับสนุนการจัดการและการตัดสินใจ ระบบสารสนเทศทางธุรกิจในหน้าที่งานด้านบริหารทรัพยากรมนุษย์ ด้านการผลิต ด้านการตลาด ด้านการเงิน ด้านการบัญชี ระบบสารสนเทศในยุคโลกา</a:t>
            </a:r>
            <a:r>
              <a:rPr lang="th-TH" sz="3200" dirty="0" err="1"/>
              <a:t>ภิวัตน์</a:t>
            </a:r>
            <a:r>
              <a:rPr lang="th-TH" sz="3200" dirty="0"/>
              <a:t> การรักษาความปลอดภัยของข้อมูล และสามารถนำสารสนเทศไปใช้ในงานด้านต่างๆ ของธุรกิจ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069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174" y="525379"/>
            <a:ext cx="10499142" cy="1239253"/>
          </a:xfrm>
        </p:spPr>
        <p:txBody>
          <a:bodyPr>
            <a:normAutofit/>
          </a:bodyPr>
          <a:lstStyle/>
          <a:p>
            <a:r>
              <a:rPr lang="th-TH" sz="6600" b="1" dirty="0" smtClean="0"/>
              <a:t>เนื้อหา</a:t>
            </a:r>
            <a:endParaRPr lang="en-US" sz="6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149849"/>
              </p:ext>
            </p:extLst>
          </p:nvPr>
        </p:nvGraphicFramePr>
        <p:xfrm>
          <a:off x="224589" y="2005261"/>
          <a:ext cx="11774906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2969"/>
                <a:gridCol w="7587916"/>
                <a:gridCol w="2294021"/>
              </a:tblGrid>
              <a:tr h="409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</a:t>
                      </a: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บทนำ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</a:t>
                      </a: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191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</a:t>
                      </a: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2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ระบบสารสนเทศ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191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</a:t>
                      </a: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การพัฒนาระบบสารสนเทศ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3</a:t>
                      </a: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191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</a:t>
                      </a: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4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ระบบสารสนเทศเพื่อการจัดการและการตัดสินใจ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191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</a:t>
                      </a: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5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ระบบสารสนเทศเพื่อการบริหารทรัพยากรมนุษย์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</a:t>
                      </a: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191707">
                <a:tc>
                  <a:txBody>
                    <a:bodyPr/>
                    <a:lstStyle/>
                    <a:p>
                      <a:pPr marL="457200" algn="thaiDist"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6</a:t>
                      </a:r>
                      <a:endParaRPr lang="en-US" sz="28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ระบบสารสนเทศเพื่อการผลิต</a:t>
                      </a:r>
                      <a:endParaRPr lang="en-US" sz="28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637155" algn="ctr"/>
                          <a:tab pos="5274310" algn="r"/>
                        </a:tabLst>
                      </a:pPr>
                      <a:r>
                        <a:rPr lang="th-TH" sz="2800" dirty="0" smtClean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 ชั่วโมง</a:t>
                      </a:r>
                      <a:endParaRPr lang="en-US" sz="28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191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 7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ระบบสารสนเทศทางการตลาด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6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191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8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ระบบสารสนเทศทางการเงินและบัญชี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</a:t>
                      </a: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1917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9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ระบบสารสนเทศยุค</a:t>
                      </a:r>
                      <a:r>
                        <a:rPr lang="th-TH" sz="2800" dirty="0" err="1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โลกาภิวัฒน์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  <a:tr h="3834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บทที่ </a:t>
                      </a:r>
                      <a:r>
                        <a:rPr lang="en-US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10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การรักษาความปลอดภัยของข้อมูล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Arial Unicode MS" panose="020B0604020202020204" pitchFamily="34" charset="-128"/>
                          <a:ea typeface="Arial Unicode MS" panose="020B0604020202020204" pitchFamily="34" charset="-128"/>
                          <a:cs typeface="Arial Unicode MS" panose="020B0604020202020204" pitchFamily="34" charset="-128"/>
                        </a:rPr>
                        <a:t>6 ชั่วโมง</a:t>
                      </a:r>
                      <a:endParaRPr lang="en-US" sz="2400" dirty="0">
                        <a:effectLst/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 marL="62763" marR="627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658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74032"/>
          </a:xfrm>
        </p:spPr>
        <p:txBody>
          <a:bodyPr>
            <a:noAutofit/>
          </a:bodyPr>
          <a:lstStyle/>
          <a:p>
            <a:r>
              <a:rPr lang="th-TH" sz="4800" b="1" dirty="0"/>
              <a:t>วิธีสอนและ</a:t>
            </a:r>
            <a:r>
              <a:rPr lang="th-TH" sz="4800" b="1" dirty="0" smtClean="0"/>
              <a:t>กิจกรรม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0675"/>
            <a:ext cx="11405937" cy="46842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1.	ผู้สอนบรรยายและยกตัวอย่างเนื้อหาประจำบทในแต่ละบท รวมทั้งสิ้น 10 บท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2.	ให้นักศึกษาแบ่งกลุ่ม ๆ ละประมาณ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คน และบางบทเรียนจะให้นักศึกษา</a:t>
            </a:r>
            <a:r>
              <a:rPr lang="th-TH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นำเสนอ    </a:t>
            </a: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h-TH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รายงาน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หน้าชั้นเรียน กลุ่มละ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15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นาที จากนั้นผู้สอนและนักศึกษาร่วมกันสรุป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3.	ให้นักศึกษาตอบคำถามประจำบท และบางบทจัดให้มีการอภิปรายในชั้นเรียน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ให้นักศึกษาค้นคว้าเพิ่มเติมจากหนังสือ เอกสาร ตำรา นิตยสาร วารสาร และเว็บไซต์</a:t>
            </a:r>
            <a:r>
              <a:rPr lang="th-TH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ที่</a:t>
            </a: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h-TH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เกี่ยวข้อง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กับสารสนเทศสมัยใหม่ แล้วจัดทำรายงานส่งตามหัวข้อที่กำหนดไว้ 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452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417094"/>
            <a:ext cx="10707690" cy="644090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h-TH" sz="2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การวัดผลและประเมินผล</a:t>
            </a:r>
            <a:endParaRPr lang="en-US" sz="26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</a:t>
            </a:r>
            <a:r>
              <a:rPr lang="th-TH" dirty="0"/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การวัดผล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1.1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คะแนนระหว่างภาคเรียน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		60 %</a:t>
            </a: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1.1.1	จิตพิสัย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	</a:t>
            </a:r>
            <a:r>
              <a:rPr lang="th-TH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1.1.2	ทำแบบฝึกหัด รายงาน และวิเคราะห์กรณีศึกษา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	15 %</a:t>
            </a: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1.1.3	สอบกลางภาคเรียน (บทที่ 1-5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				</a:t>
            </a:r>
            <a:r>
              <a:rPr lang="th-TH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35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1.2	คะแนนสอบปลายภาคเรียน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บทที่ 6-10)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				</a:t>
            </a:r>
            <a:r>
              <a:rPr lang="th-TH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40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</a:p>
          <a:p>
            <a:pPr marL="0" indent="0">
              <a:buNone/>
            </a:pP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2.</a:t>
            </a:r>
            <a:r>
              <a:rPr lang="th-TH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การประเมินผล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en-US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80 - 100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ได้ระดับ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</a:t>
            </a: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75 - 79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ได้ระดับ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B+</a:t>
            </a: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70 - 74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ได้ระดับ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</a:t>
            </a: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65 - 69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ได้ระดับ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C+</a:t>
            </a: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60 - 64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ได้ระดับ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</a:t>
            </a: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55 - 59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ได้ระดับ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D+</a:t>
            </a: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50 - 54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ได้ระดับ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</a:t>
            </a:r>
          </a:p>
          <a:p>
            <a:pPr marL="0" indent="0">
              <a:buNone/>
            </a:pP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คะแนนระหว่าง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0 - 49	</a:t>
            </a:r>
            <a:r>
              <a:rPr lang="th-TH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ได้ระดับ   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474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34</TotalTime>
  <Words>210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Corbel</vt:lpstr>
      <vt:lpstr>DilleniaUPC</vt:lpstr>
      <vt:lpstr>Parallax</vt:lpstr>
      <vt:lpstr>Introduction to  Business Information System  MGT 3202</vt:lpstr>
      <vt:lpstr>PowerPoint Presentation</vt:lpstr>
      <vt:lpstr>คำอธิบายรายวิชา</vt:lpstr>
      <vt:lpstr>จุดมุ่งหมายของรายวิชา</vt:lpstr>
      <vt:lpstr>เนื้อหา</vt:lpstr>
      <vt:lpstr>วิธีสอนและกิจกรรม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Business Information System  MGT 3202</dc:title>
  <dc:creator>Kulachatr Chatrakul Na Ayudhya</dc:creator>
  <cp:lastModifiedBy>Kulachatr Chatrakul Na Ayudhya</cp:lastModifiedBy>
  <cp:revision>5</cp:revision>
  <dcterms:created xsi:type="dcterms:W3CDTF">2014-08-19T09:58:21Z</dcterms:created>
  <dcterms:modified xsi:type="dcterms:W3CDTF">2014-08-20T11:05:45Z</dcterms:modified>
</cp:coreProperties>
</file>